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9144000" cy="6400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9" autoAdjust="0"/>
    <p:restoredTop sz="94660"/>
  </p:normalViewPr>
  <p:slideViewPr>
    <p:cSldViewPr snapToGrid="0">
      <p:cViewPr>
        <p:scale>
          <a:sx n="160" d="100"/>
          <a:sy n="160" d="100"/>
        </p:scale>
        <p:origin x="396" y="-14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47539"/>
            <a:ext cx="7772400" cy="2228427"/>
          </a:xfrm>
        </p:spPr>
        <p:txBody>
          <a:bodyPr anchor="b"/>
          <a:lstStyle>
            <a:lvl1pPr algn="ctr"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361902"/>
            <a:ext cx="6858000" cy="1545378"/>
          </a:xfrm>
        </p:spPr>
        <p:txBody>
          <a:bodyPr/>
          <a:lstStyle>
            <a:lvl1pPr marL="0" indent="0" algn="ctr">
              <a:buNone/>
              <a:defRPr sz="2240"/>
            </a:lvl1pPr>
            <a:lvl2pPr marL="426705" indent="0" algn="ctr">
              <a:buNone/>
              <a:defRPr sz="1867"/>
            </a:lvl2pPr>
            <a:lvl3pPr marL="853410" indent="0" algn="ctr">
              <a:buNone/>
              <a:defRPr sz="1680"/>
            </a:lvl3pPr>
            <a:lvl4pPr marL="1280114" indent="0" algn="ctr">
              <a:buNone/>
              <a:defRPr sz="1493"/>
            </a:lvl4pPr>
            <a:lvl5pPr marL="1706819" indent="0" algn="ctr">
              <a:buNone/>
              <a:defRPr sz="1493"/>
            </a:lvl5pPr>
            <a:lvl6pPr marL="2133524" indent="0" algn="ctr">
              <a:buNone/>
              <a:defRPr sz="1493"/>
            </a:lvl6pPr>
            <a:lvl7pPr marL="2560229" indent="0" algn="ctr">
              <a:buNone/>
              <a:defRPr sz="1493"/>
            </a:lvl7pPr>
            <a:lvl8pPr marL="2986933" indent="0" algn="ctr">
              <a:buNone/>
              <a:defRPr sz="1493"/>
            </a:lvl8pPr>
            <a:lvl9pPr marL="3413638" indent="0" algn="ctr">
              <a:buNone/>
              <a:defRPr sz="149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09AC-8D3F-4EEE-8E1C-63CA091ED907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09AC-8D3F-4EEE-8E1C-63CA091ED907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71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40783"/>
            <a:ext cx="1971675" cy="54243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40783"/>
            <a:ext cx="5800725" cy="542438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09AC-8D3F-4EEE-8E1C-63CA091ED907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4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09AC-8D3F-4EEE-8E1C-63CA091ED907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6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95757"/>
            <a:ext cx="7886700" cy="2662555"/>
          </a:xfrm>
        </p:spPr>
        <p:txBody>
          <a:bodyPr anchor="b"/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83500"/>
            <a:ext cx="7886700" cy="1400175"/>
          </a:xfrm>
        </p:spPr>
        <p:txBody>
          <a:bodyPr/>
          <a:lstStyle>
            <a:lvl1pPr marL="0" indent="0">
              <a:buNone/>
              <a:defRPr sz="2240">
                <a:solidFill>
                  <a:schemeClr val="tx1"/>
                </a:solidFill>
              </a:defRPr>
            </a:lvl1pPr>
            <a:lvl2pPr marL="42670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2pPr>
            <a:lvl3pPr marL="85341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280114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706819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133524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560229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2986933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413638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09AC-8D3F-4EEE-8E1C-63CA091ED907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4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703917"/>
            <a:ext cx="3886200" cy="4061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703917"/>
            <a:ext cx="3886200" cy="4061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09AC-8D3F-4EEE-8E1C-63CA091ED907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69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0785"/>
            <a:ext cx="7886700" cy="1237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69085"/>
            <a:ext cx="3868340" cy="768985"/>
          </a:xfrm>
        </p:spPr>
        <p:txBody>
          <a:bodyPr anchor="b"/>
          <a:lstStyle>
            <a:lvl1pPr marL="0" indent="0">
              <a:buNone/>
              <a:defRPr sz="2240" b="1"/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38070"/>
            <a:ext cx="3868340" cy="34389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69085"/>
            <a:ext cx="3887391" cy="768985"/>
          </a:xfrm>
        </p:spPr>
        <p:txBody>
          <a:bodyPr anchor="b"/>
          <a:lstStyle>
            <a:lvl1pPr marL="0" indent="0">
              <a:buNone/>
              <a:defRPr sz="2240" b="1"/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338070"/>
            <a:ext cx="3887391" cy="34389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09AC-8D3F-4EEE-8E1C-63CA091ED907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18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09AC-8D3F-4EEE-8E1C-63CA091ED907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0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09AC-8D3F-4EEE-8E1C-63CA091ED907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21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26720"/>
            <a:ext cx="2949178" cy="1493520"/>
          </a:xfrm>
        </p:spPr>
        <p:txBody>
          <a:bodyPr anchor="b"/>
          <a:lstStyle>
            <a:lvl1pPr>
              <a:defRPr sz="29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21598"/>
            <a:ext cx="4629150" cy="4548717"/>
          </a:xfrm>
        </p:spPr>
        <p:txBody>
          <a:bodyPr/>
          <a:lstStyle>
            <a:lvl1pPr>
              <a:defRPr sz="2987"/>
            </a:lvl1pPr>
            <a:lvl2pPr>
              <a:defRPr sz="2613"/>
            </a:lvl2pPr>
            <a:lvl3pPr>
              <a:defRPr sz="224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920240"/>
            <a:ext cx="2949178" cy="3557482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09AC-8D3F-4EEE-8E1C-63CA091ED907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86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26720"/>
            <a:ext cx="2949178" cy="1493520"/>
          </a:xfrm>
        </p:spPr>
        <p:txBody>
          <a:bodyPr anchor="b"/>
          <a:lstStyle>
            <a:lvl1pPr>
              <a:defRPr sz="29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21598"/>
            <a:ext cx="4629150" cy="4548717"/>
          </a:xfrm>
        </p:spPr>
        <p:txBody>
          <a:bodyPr anchor="t"/>
          <a:lstStyle>
            <a:lvl1pPr marL="0" indent="0">
              <a:buNone/>
              <a:defRPr sz="2987"/>
            </a:lvl1pPr>
            <a:lvl2pPr marL="426705" indent="0">
              <a:buNone/>
              <a:defRPr sz="2613"/>
            </a:lvl2pPr>
            <a:lvl3pPr marL="853410" indent="0">
              <a:buNone/>
              <a:defRPr sz="2240"/>
            </a:lvl3pPr>
            <a:lvl4pPr marL="1280114" indent="0">
              <a:buNone/>
              <a:defRPr sz="1867"/>
            </a:lvl4pPr>
            <a:lvl5pPr marL="1706819" indent="0">
              <a:buNone/>
              <a:defRPr sz="1867"/>
            </a:lvl5pPr>
            <a:lvl6pPr marL="2133524" indent="0">
              <a:buNone/>
              <a:defRPr sz="1867"/>
            </a:lvl6pPr>
            <a:lvl7pPr marL="2560229" indent="0">
              <a:buNone/>
              <a:defRPr sz="1867"/>
            </a:lvl7pPr>
            <a:lvl8pPr marL="2986933" indent="0">
              <a:buNone/>
              <a:defRPr sz="1867"/>
            </a:lvl8pPr>
            <a:lvl9pPr marL="3413638" indent="0">
              <a:buNone/>
              <a:defRPr sz="18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920240"/>
            <a:ext cx="2949178" cy="3557482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09AC-8D3F-4EEE-8E1C-63CA091ED907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1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40785"/>
            <a:ext cx="7886700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03917"/>
            <a:ext cx="7886700" cy="4061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932595"/>
            <a:ext cx="205740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109AC-8D3F-4EEE-8E1C-63CA091ED907}" type="datetimeFigureOut">
              <a:rPr lang="en-US" smtClean="0"/>
              <a:t>9/25/2020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932595"/>
            <a:ext cx="308610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932595"/>
            <a:ext cx="205740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1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53410" rtl="0" eaLnBrk="1" latinLnBrk="0" hangingPunct="1">
        <a:lnSpc>
          <a:spcPct val="90000"/>
        </a:lnSpc>
        <a:spcBef>
          <a:spcPct val="0"/>
        </a:spcBef>
        <a:buNone/>
        <a:defRPr sz="41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3352" indent="-213352" algn="l" defTabSz="8534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1pPr>
      <a:lvl2pPr marL="640057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2pPr>
      <a:lvl3pPr marL="1066762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93467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920171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346876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773581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6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626990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26705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5341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1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70681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13352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56022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986933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413638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C43B286-F49A-4DF5-BB1D-23CEA86E6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8" y="3782000"/>
            <a:ext cx="3300985" cy="1856806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CE7146-F3FD-4E90-B993-D90774037F7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77" y="1928495"/>
            <a:ext cx="3296145" cy="1856232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86EC0A-469C-4CBD-A9CC-E6E7EC74D1E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7" y="74417"/>
            <a:ext cx="3300985" cy="1856232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4E5C36-D2A5-4FF3-8655-B2F814BBF37E}"/>
              </a:ext>
            </a:extLst>
          </p:cNvPr>
          <p:cNvSpPr txBox="1"/>
          <p:nvPr/>
        </p:nvSpPr>
        <p:spPr>
          <a:xfrm>
            <a:off x="1948216" y="5266748"/>
            <a:ext cx="233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Listvyanka</a:t>
            </a:r>
            <a:r>
              <a:rPr lang="en-US" dirty="0">
                <a:solidFill>
                  <a:schemeClr val="bg1"/>
                </a:solidFill>
              </a:rPr>
              <a:t> (1,963 pop.)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70324-9056-4827-9DD9-DE89EB4D8559}"/>
              </a:ext>
            </a:extLst>
          </p:cNvPr>
          <p:cNvSpPr txBox="1"/>
          <p:nvPr/>
        </p:nvSpPr>
        <p:spPr>
          <a:xfrm>
            <a:off x="984737" y="3412670"/>
            <a:ext cx="233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Bolshie </a:t>
            </a:r>
            <a:r>
              <a:rPr lang="en-US" dirty="0" err="1">
                <a:solidFill>
                  <a:schemeClr val="bg1"/>
                </a:solidFill>
              </a:rPr>
              <a:t>Koty</a:t>
            </a:r>
            <a:r>
              <a:rPr lang="en-US" dirty="0">
                <a:solidFill>
                  <a:schemeClr val="bg1"/>
                </a:solidFill>
              </a:rPr>
              <a:t> (80 pop.)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E3D190-1AA6-4E97-87FC-883941AA3329}"/>
              </a:ext>
            </a:extLst>
          </p:cNvPr>
          <p:cNvSpPr txBox="1"/>
          <p:nvPr/>
        </p:nvSpPr>
        <p:spPr>
          <a:xfrm>
            <a:off x="1211236" y="1538504"/>
            <a:ext cx="307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Bolshoe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Goloustnoe</a:t>
            </a:r>
            <a:r>
              <a:rPr lang="en-US" dirty="0">
                <a:solidFill>
                  <a:schemeClr val="bg1"/>
                </a:solidFill>
              </a:rPr>
              <a:t> (600 pop.)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EBA3B34-63D3-4C5E-8217-5C8151D9B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720" y="73340"/>
            <a:ext cx="3300984" cy="1876944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9B5208-5716-4AD7-9627-F7295E59CD10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5415" t="8430"/>
          <a:stretch/>
        </p:blipFill>
        <p:spPr>
          <a:xfrm>
            <a:off x="4285720" y="1939929"/>
            <a:ext cx="3300984" cy="1856232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E6EF52-EBB7-4F01-BA75-CCDE92934D5A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7196" t="6716"/>
          <a:stretch/>
        </p:blipFill>
        <p:spPr>
          <a:xfrm>
            <a:off x="4285720" y="3792929"/>
            <a:ext cx="3300984" cy="1856232"/>
          </a:xfrm>
          <a:prstGeom prst="rect">
            <a:avLst/>
          </a:prstGeom>
          <a:ln w="95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23720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</TotalTime>
  <Words>17</Words>
  <Application>Microsoft Office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Meyer, Michael Frederick</dc:creator>
  <cp:lastModifiedBy>Meyer, Michael Frederick</cp:lastModifiedBy>
  <cp:revision>5</cp:revision>
  <dcterms:created xsi:type="dcterms:W3CDTF">2020-06-10T20:35:57Z</dcterms:created>
  <dcterms:modified xsi:type="dcterms:W3CDTF">2020-09-26T00:17:37Z</dcterms:modified>
</cp:coreProperties>
</file>